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83" r:id="rId4"/>
    <p:sldId id="284" r:id="rId5"/>
    <p:sldId id="266" r:id="rId6"/>
    <p:sldId id="267" r:id="rId7"/>
    <p:sldId id="285" r:id="rId8"/>
    <p:sldId id="265" r:id="rId9"/>
    <p:sldId id="291" r:id="rId10"/>
    <p:sldId id="298" r:id="rId11"/>
    <p:sldId id="292" r:id="rId12"/>
    <p:sldId id="270" r:id="rId13"/>
    <p:sldId id="288" r:id="rId14"/>
    <p:sldId id="271" r:id="rId15"/>
    <p:sldId id="286" r:id="rId16"/>
    <p:sldId id="293" r:id="rId17"/>
    <p:sldId id="287" r:id="rId18"/>
    <p:sldId id="275" r:id="rId19"/>
    <p:sldId id="276" r:id="rId20"/>
    <p:sldId id="294" r:id="rId21"/>
    <p:sldId id="297" r:id="rId22"/>
    <p:sldId id="295" r:id="rId23"/>
    <p:sldId id="278" r:id="rId24"/>
    <p:sldId id="279" r:id="rId25"/>
    <p:sldId id="281" r:id="rId26"/>
    <p:sldId id="296" r:id="rId27"/>
    <p:sldId id="290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8118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224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2-15T22:08:36.132" idx="2">
    <p:pos x="3168" y="201"/>
    <p:text/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980729"/>
            <a:ext cx="7200800" cy="5539978"/>
            <a:chOff x="1115616" y="2146448"/>
            <a:chExt cx="7165477" cy="756651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7566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Презентация к проекту </a:t>
              </a:r>
              <a:r>
                <a:rPr lang="ru-RU" sz="5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«Покормим птиц зимой»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(первая младшая группа)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i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icrosoft Sans Serif" pitchFamily="34" charset="0"/>
                  <a:cs typeface="Microsoft Sans Serif" pitchFamily="34" charset="0"/>
                </a:rPr>
                <a:t>Выполнила </a:t>
              </a:r>
              <a:r>
                <a:rPr lang="ru-RU" sz="2800" b="1" i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icrosoft Sans Serif" pitchFamily="34" charset="0"/>
                  <a:cs typeface="Microsoft Sans Serif" pitchFamily="34" charset="0"/>
                </a:rPr>
                <a:t>воспитатель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i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icrosoft Sans Serif" pitchFamily="34" charset="0"/>
                  <a:cs typeface="Microsoft Sans Serif" pitchFamily="34" charset="0"/>
                </a:rPr>
                <a:t>Шаповалова</a:t>
              </a:r>
              <a:r>
                <a:rPr lang="ru-RU" sz="2800" b="1" i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icrosoft Sans Serif" pitchFamily="34" charset="0"/>
                  <a:cs typeface="Microsoft Sans Serif" pitchFamily="34" charset="0"/>
                </a:rPr>
                <a:t> О.С.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4"/>
              <a:ext cx="5084703" cy="482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ьб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476671"/>
            <a:ext cx="4427984" cy="29519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сюж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6146" y="3380996"/>
            <a:ext cx="24302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КНИГ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980728"/>
            <a:ext cx="3600400" cy="4800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«Речевое развитие»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Разучивание стихотворения А. </a:t>
            </a:r>
            <a:r>
              <a:rPr lang="ru-RU" dirty="0" err="1" smtClean="0">
                <a:solidFill>
                  <a:schemeClr val="tx2"/>
                </a:solidFill>
                <a:latin typeface="Monotype Corsiva" pitchFamily="66" charset="0"/>
              </a:rPr>
              <a:t>Барто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 «Птичка».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2. Чтение </a:t>
            </a:r>
            <a:r>
              <a:rPr lang="ru-RU" dirty="0" err="1" smtClean="0">
                <a:solidFill>
                  <a:schemeClr val="tx2"/>
                </a:solidFill>
                <a:latin typeface="Monotype Corsiva" pitchFamily="66" charset="0"/>
              </a:rPr>
              <a:t>потешки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 «Сорока»; 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3. Разучивание стихотворения Нины Найденовой «Маленькая птичка».</a:t>
            </a:r>
          </a:p>
          <a:p>
            <a:pPr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«Художественно-эстетическое развитие»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Рисование  пальчиком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Тема: «Веточка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рябины для снегиря» 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ряб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844824"/>
            <a:ext cx="3394472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ряб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176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яб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8587" b="3908"/>
          <a:stretch>
            <a:fillRect/>
          </a:stretch>
        </p:blipFill>
        <p:spPr>
          <a:xfrm>
            <a:off x="539552" y="1268760"/>
            <a:ext cx="4389356" cy="5121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ряб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7090"/>
          <a:stretch>
            <a:fillRect/>
          </a:stretch>
        </p:blipFill>
        <p:spPr>
          <a:xfrm rot="321598">
            <a:off x="5076056" y="1340768"/>
            <a:ext cx="3517929" cy="4358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«Художественно-эстетическое 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развитие»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Рисование ладошками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Тема: «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Птички: снегири и синички»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птич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1825"/>
          <a:stretch>
            <a:fillRect/>
          </a:stretch>
        </p:blipFill>
        <p:spPr>
          <a:xfrm>
            <a:off x="467544" y="1772815"/>
            <a:ext cx="3960440" cy="465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9" descr="4_lopBMc9_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3360"/>
          <a:stretch>
            <a:fillRect/>
          </a:stretch>
        </p:blipFill>
        <p:spPr>
          <a:xfrm>
            <a:off x="4716016" y="1894480"/>
            <a:ext cx="3902867" cy="4508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268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44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548680"/>
            <a:ext cx="4644516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4" descr="птички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31540" y="2852936"/>
            <a:ext cx="5400599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lh4.googleusercontent.com/WZwRU0ze1yDhHvaXX0OeWF2oh7LXFyRyd92UYQc4apQwaCgUc6N6I1LlGquXoBEPBFzruw_LA7MH8Z4E2vvetTj9rFaf0ooPIc4T412tdf8QlsC95UOiRK-Y2j3WbuSGv31c8zMtN3gEKWnXu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631" y="1079793"/>
            <a:ext cx="2821538" cy="1728192"/>
          </a:xfrm>
          <a:prstGeom prst="rect">
            <a:avLst/>
          </a:prstGeom>
          <a:noFill/>
        </p:spPr>
      </p:pic>
      <p:pic>
        <p:nvPicPr>
          <p:cNvPr id="1032" name="Picture 8" descr="https://printonic.ru/uploads/images/2016/03/14/img_56e65d839d98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1870" y="4293096"/>
            <a:ext cx="1791954" cy="1754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Лепка.   </a:t>
            </a:r>
            <a: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  <a:t>Тема : «Зернышки для птиц».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Содержимое 4" descr="1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493167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3" cstate="print"/>
          <a:srcRect t="26619" b="17907"/>
          <a:stretch>
            <a:fillRect/>
          </a:stretch>
        </p:blipFill>
        <p:spPr>
          <a:xfrm>
            <a:off x="4572000" y="3429000"/>
            <a:ext cx="418629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woaNkqj1pGc.jpg"/>
          <p:cNvPicPr>
            <a:picLocks noChangeAspect="1"/>
          </p:cNvPicPr>
          <p:nvPr/>
        </p:nvPicPr>
        <p:blipFill>
          <a:blip r:embed="rId4" cstate="print"/>
          <a:srcRect t="13251" b="18500"/>
          <a:stretch>
            <a:fillRect/>
          </a:stretch>
        </p:blipFill>
        <p:spPr>
          <a:xfrm rot="554161">
            <a:off x="6172008" y="1035021"/>
            <a:ext cx="2667166" cy="2427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5" descr="2.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737888">
            <a:off x="1348136" y="3681369"/>
            <a:ext cx="2053004" cy="2737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Лепка </a:t>
            </a:r>
            <a: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  <a:t>(</a:t>
            </a:r>
            <a:r>
              <a:rPr lang="ru-RU" sz="3600" b="1" dirty="0" err="1" smtClean="0">
                <a:solidFill>
                  <a:schemeClr val="tx2"/>
                </a:solidFill>
                <a:latin typeface="Monotype Corsiva" pitchFamily="66" charset="0"/>
              </a:rPr>
              <a:t>пластилинография</a:t>
            </a:r>
            <a: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  <a:t>) </a:t>
            </a:r>
            <a:b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  <a:t>Тема: «Ягодки рябины для снегиря»</a:t>
            </a:r>
            <a:endParaRPr lang="ru-RU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IMG_44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481" r="3718" b="19765"/>
          <a:stretch>
            <a:fillRect/>
          </a:stretch>
        </p:blipFill>
        <p:spPr>
          <a:xfrm>
            <a:off x="467544" y="1484784"/>
            <a:ext cx="3384376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44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22440"/>
          <a:stretch>
            <a:fillRect/>
          </a:stretch>
        </p:blipFill>
        <p:spPr>
          <a:xfrm>
            <a:off x="3995936" y="1484784"/>
            <a:ext cx="473491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4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645024"/>
            <a:ext cx="4247964" cy="2831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4482.JPG"/>
          <p:cNvPicPr>
            <a:picLocks noChangeAspect="1"/>
          </p:cNvPicPr>
          <p:nvPr/>
        </p:nvPicPr>
        <p:blipFill>
          <a:blip r:embed="rId5" cstate="print"/>
          <a:srcRect l="3884" b="12609"/>
          <a:stretch>
            <a:fillRect/>
          </a:stretch>
        </p:blipFill>
        <p:spPr>
          <a:xfrm>
            <a:off x="4860032" y="4149080"/>
            <a:ext cx="3801481" cy="23042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Конструктивная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деятельность</a:t>
            </a:r>
            <a:b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Тема: «Кормушка для птиц»</a:t>
            </a:r>
            <a:b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конструкт.jpg"/>
          <p:cNvPicPr>
            <a:picLocks noChangeAspect="1"/>
          </p:cNvPicPr>
          <p:nvPr/>
        </p:nvPicPr>
        <p:blipFill>
          <a:blip r:embed="rId2" cstate="print"/>
          <a:srcRect t="12201" b="17450"/>
          <a:stretch>
            <a:fillRect/>
          </a:stretch>
        </p:blipFill>
        <p:spPr>
          <a:xfrm>
            <a:off x="467543" y="1700808"/>
            <a:ext cx="4836425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конструк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772816"/>
            <a:ext cx="3131840" cy="2348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097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Дидактические игры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«Найди птичку?»,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«Кто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прилетел на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веточку? »,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Пазлы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«Собери птичку»,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«Назови птицу»,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«Какой птицы не стало?»,</a:t>
            </a:r>
            <a:endParaRPr lang="ru-RU" dirty="0" smtClean="0"/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«Найди такую же»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«Помоги найти птиц»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Разрезные картинки</a:t>
            </a:r>
          </a:p>
        </p:txBody>
      </p:sp>
      <p:pic>
        <p:nvPicPr>
          <p:cNvPr id="5" name="Содержимое 4" descr="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9309"/>
          <a:stretch>
            <a:fillRect/>
          </a:stretch>
        </p:blipFill>
        <p:spPr>
          <a:xfrm>
            <a:off x="4211960" y="3717032"/>
            <a:ext cx="4475162" cy="2708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SOLinFj4I9o.jpg"/>
          <p:cNvPicPr>
            <a:picLocks noChangeAspect="1"/>
          </p:cNvPicPr>
          <p:nvPr/>
        </p:nvPicPr>
        <p:blipFill>
          <a:blip r:embed="rId3" cstate="print"/>
          <a:srcRect b="13503"/>
          <a:stretch>
            <a:fillRect/>
          </a:stretch>
        </p:blipFill>
        <p:spPr>
          <a:xfrm>
            <a:off x="4355976" y="836712"/>
            <a:ext cx="4217932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498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Тип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проекта: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</a:rPr>
              <a:t>информационно-творческий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   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Включает в себя игровую, творческую, познавательную деятельность.</a:t>
            </a:r>
          </a:p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Вид проекта: 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групповой.</a:t>
            </a:r>
          </a:p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Продолжительность проекта: 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краткосрочный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(три 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недели).</a:t>
            </a:r>
          </a:p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Участники проекта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: дети </a:t>
            </a:r>
            <a:r>
              <a:rPr lang="en-US" dirty="0">
                <a:solidFill>
                  <a:srgbClr val="002060"/>
                </a:solidFill>
                <a:latin typeface="Monotype Corsiva" pitchFamily="66" charset="0"/>
              </a:rPr>
              <a:t>II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группы раннего возраста (2 – 3 года), родители, воспитатели.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зр карт.jpg"/>
          <p:cNvPicPr>
            <a:picLocks noChangeAspect="1"/>
          </p:cNvPicPr>
          <p:nvPr/>
        </p:nvPicPr>
        <p:blipFill>
          <a:blip r:embed="rId2" cstate="print"/>
          <a:srcRect b="32426"/>
          <a:stretch>
            <a:fillRect/>
          </a:stretch>
        </p:blipFill>
        <p:spPr>
          <a:xfrm>
            <a:off x="1115616" y="3212976"/>
            <a:ext cx="3600400" cy="3243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2016224" cy="1368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zGdWRCH_qg0.jpg"/>
          <p:cNvPicPr>
            <a:picLocks noChangeAspect="1"/>
          </p:cNvPicPr>
          <p:nvPr/>
        </p:nvPicPr>
        <p:blipFill>
          <a:blip r:embed="rId3" cstate="print"/>
          <a:srcRect b="28791"/>
          <a:stretch>
            <a:fillRect/>
          </a:stretch>
        </p:blipFill>
        <p:spPr>
          <a:xfrm>
            <a:off x="611560" y="476671"/>
            <a:ext cx="3240360" cy="3076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дере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548680"/>
            <a:ext cx="367240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Пальчиковая гимнастика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980729"/>
            <a:ext cx="5472608" cy="936103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«Воробушки», «Ворона»,«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Сорока-белобока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», «Птичья кормушка», «Маленькие птички»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пальч1.jpg"/>
          <p:cNvPicPr>
            <a:picLocks noChangeAspect="1"/>
          </p:cNvPicPr>
          <p:nvPr/>
        </p:nvPicPr>
        <p:blipFill>
          <a:blip r:embed="rId2" cstate="print"/>
          <a:srcRect t="25149"/>
          <a:stretch>
            <a:fillRect/>
          </a:stretch>
        </p:blipFill>
        <p:spPr>
          <a:xfrm>
            <a:off x="5796136" y="980728"/>
            <a:ext cx="288607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пальч2.jpg"/>
          <p:cNvPicPr>
            <a:picLocks noChangeAspect="1"/>
          </p:cNvPicPr>
          <p:nvPr/>
        </p:nvPicPr>
        <p:blipFill>
          <a:blip r:embed="rId3" cstate="print"/>
          <a:srcRect t="17157" b="3923"/>
          <a:stretch>
            <a:fillRect/>
          </a:stretch>
        </p:blipFill>
        <p:spPr>
          <a:xfrm>
            <a:off x="3635896" y="2060848"/>
            <a:ext cx="3435846" cy="3615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носик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7544" y="2026304"/>
            <a:ext cx="3096344" cy="4128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5U_IkTmXQHw.jpg"/>
          <p:cNvPicPr>
            <a:picLocks noChangeAspect="1"/>
          </p:cNvPicPr>
          <p:nvPr/>
        </p:nvPicPr>
        <p:blipFill>
          <a:blip r:embed="rId5" cstate="print"/>
          <a:srcRect t="23750" b="14301"/>
          <a:stretch>
            <a:fillRect/>
          </a:stretch>
        </p:blipFill>
        <p:spPr>
          <a:xfrm>
            <a:off x="5580112" y="3861048"/>
            <a:ext cx="321982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800" b="1" dirty="0" smtClean="0">
                <a:solidFill>
                  <a:schemeClr val="tx2"/>
                </a:solidFill>
                <a:latin typeface="Monotype Corsiva" pitchFamily="66" charset="0"/>
              </a:rPr>
              <a:t>Подвижные игры</a:t>
            </a:r>
            <a:endParaRPr lang="ru-RU" sz="4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«Воробушки и автомобиль», </a:t>
            </a:r>
          </a:p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«Птички в гнездышках»,</a:t>
            </a:r>
          </a:p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«Воробушки и кот»,</a:t>
            </a:r>
          </a:p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«Что умеют делать птички?»</a:t>
            </a:r>
          </a:p>
          <a:p>
            <a:endParaRPr lang="ru-RU" dirty="0"/>
          </a:p>
        </p:txBody>
      </p:sp>
      <p:pic>
        <p:nvPicPr>
          <p:cNvPr id="4" name="Содержимое 6" descr="321.jpg"/>
          <p:cNvPicPr>
            <a:picLocks noChangeAspect="1"/>
          </p:cNvPicPr>
          <p:nvPr/>
        </p:nvPicPr>
        <p:blipFill>
          <a:blip r:embed="rId2" cstate="print"/>
          <a:srcRect b="16794"/>
          <a:stretch>
            <a:fillRect/>
          </a:stretch>
        </p:blipFill>
        <p:spPr>
          <a:xfrm>
            <a:off x="899592" y="3717032"/>
            <a:ext cx="4392488" cy="274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9" descr="CHQojkywh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32656"/>
            <a:ext cx="3054654" cy="4072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Опытно-экспериментальная деятельность.</a:t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Дидактическая игра «Что в мешочке?»</a:t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исслед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5405" b="24591"/>
          <a:stretch>
            <a:fillRect/>
          </a:stretch>
        </p:blipFill>
        <p:spPr>
          <a:xfrm>
            <a:off x="395536" y="1844823"/>
            <a:ext cx="3085884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исслед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3182" b="4540"/>
          <a:stretch>
            <a:fillRect/>
          </a:stretch>
        </p:blipFill>
        <p:spPr>
          <a:xfrm>
            <a:off x="6228184" y="1340768"/>
            <a:ext cx="2592288" cy="3189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исслед4.jpg"/>
          <p:cNvPicPr>
            <a:picLocks noChangeAspect="1"/>
          </p:cNvPicPr>
          <p:nvPr/>
        </p:nvPicPr>
        <p:blipFill>
          <a:blip r:embed="rId4" cstate="print"/>
          <a:srcRect l="17891" t="38578"/>
          <a:stretch>
            <a:fillRect/>
          </a:stretch>
        </p:blipFill>
        <p:spPr>
          <a:xfrm>
            <a:off x="3491880" y="1268760"/>
            <a:ext cx="2643758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исслед6.jpg"/>
          <p:cNvPicPr>
            <a:picLocks noChangeAspect="1"/>
          </p:cNvPicPr>
          <p:nvPr/>
        </p:nvPicPr>
        <p:blipFill>
          <a:blip r:embed="rId5" cstate="print"/>
          <a:srcRect l="8946" t="13934" b="21289"/>
          <a:stretch>
            <a:fillRect/>
          </a:stretch>
        </p:blipFill>
        <p:spPr>
          <a:xfrm>
            <a:off x="3779912" y="3356992"/>
            <a:ext cx="3340232" cy="31683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47591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негирь.jpg"/>
          <p:cNvPicPr>
            <a:picLocks noChangeAspect="1"/>
          </p:cNvPicPr>
          <p:nvPr/>
        </p:nvPicPr>
        <p:blipFill>
          <a:blip r:embed="rId2" cstate="print"/>
          <a:srcRect t="5966" b="16478"/>
          <a:stretch>
            <a:fillRect/>
          </a:stretch>
        </p:blipFill>
        <p:spPr>
          <a:xfrm>
            <a:off x="6156176" y="3933056"/>
            <a:ext cx="271576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Ежедневное наблюдение  из окна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«Птицы на нашей кормушке зимой»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наблюдаем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54296"/>
            <a:ext cx="3312368" cy="4416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гости.jpg"/>
          <p:cNvPicPr>
            <a:picLocks noChangeAspect="1"/>
          </p:cNvPicPr>
          <p:nvPr/>
        </p:nvPicPr>
        <p:blipFill>
          <a:blip r:embed="rId4" cstate="print"/>
          <a:srcRect l="17800" t="18501" r="31800" b="9051"/>
          <a:stretch>
            <a:fillRect/>
          </a:stretch>
        </p:blipFill>
        <p:spPr>
          <a:xfrm>
            <a:off x="3779912" y="1484784"/>
            <a:ext cx="2448272" cy="4692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Содержимое 9" descr="снегири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740312">
            <a:off x="6383459" y="1477827"/>
            <a:ext cx="2286254" cy="3048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075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Работа с родителями: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принесли корм для птиц; подкармливают птиц вместе с детьми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581" r="37414"/>
          <a:stretch>
            <a:fillRect/>
          </a:stretch>
        </p:blipFill>
        <p:spPr>
          <a:xfrm>
            <a:off x="5508104" y="1556792"/>
            <a:ext cx="3024336" cy="2481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06" b="22565"/>
          <a:stretch>
            <a:fillRect/>
          </a:stretch>
        </p:blipFill>
        <p:spPr>
          <a:xfrm>
            <a:off x="4211960" y="3861048"/>
            <a:ext cx="2841758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5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00808"/>
            <a:ext cx="4030995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602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Monotype Corsiva" pitchFamily="66" charset="0"/>
              </a:rPr>
              <a:t>III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ЭТАП - ЗАКЛЮЧИТЕЛЬНЫЙ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оформление результата проекта в виде презентации;  выставка детских работ;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4" name="Рисунок 3" descr="JP79W7yyF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708920"/>
            <a:ext cx="5040560" cy="37804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ИТОГ  ПРОЕКТА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Планируемый результат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У детей сформированы знания о птицах, как о живых существах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Дети знают и различают птиц (синица, воробей, снегирь, сорока);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Знают части тела (клюв, голова, крылья, ноги, туловище, хвост);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Дети проявляют интерес и любознательность к познавательной деятельности;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Сформированы способности к диалогической речи, дети отвечают на вопросы воспитателя; активизировался словарь по теме птицы;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Дети овладели нетрадиционной техникой рисования (пальчиком и ладошкой);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Научились  отщипывать маленький кусочек пластилина от  целого куска, скатывать  шарики между ладонями и прилеплять к плоской основе;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У детей сформированы первоначальные личностные качества: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      сострадание, отзывчивость, доброжелательность</a:t>
            </a:r>
            <a:endParaRPr lang="ru-RU" sz="2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Спасибо за внимание!!!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спасибо за внима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120680" cy="4590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429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Актуальность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 холодное время  года птицы не могут найти себе корм, поэтому многие из них не могут пережить зиму и погибают.  Очень важно, что бы люди оказывали помощь птицам в холодное время года, развешивали кормушки и ежедневно наполняли их кормом и приобщали к этому детей.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 Развитие личностных способностей  и характера  формируются уже  с самого раннего возраста. Поэтому через развитие у детей  2-3 лет  доброты, бережного отношения  друг к другу и окружающему мы сможем  проложить путь  к формированию культурной, нравственной личности.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Взяв небольшую тему проекта «Покормим птичек зимой» в первой младшей группе, мы сформируем у детей  не только  первоначальные знания о птицах, но и заботливое отношение  к ним. Тем самым заложим первоначальные качества личности.</a:t>
            </a:r>
            <a:endParaRPr lang="ru-RU" sz="2800" dirty="0" smtClean="0"/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7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Объект исследования: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з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имующие птицы, которые прилетают на кормушку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Предмет исследования: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омощь зимующим птицам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0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Цель проекта: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формировать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представления о птицах, как о живых существах в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природе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;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развивать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эстетические чувства: любовь, сочувствие, бережное отношение к птицам; 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вызвать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в детях желание ухаживать за ними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3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Задачи проекта: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познакомить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детей с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птицами</a:t>
            </a:r>
            <a:r>
              <a:rPr lang="en-US" sz="2400" b="1" dirty="0" smtClean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воробей, синица, снегирь, сорока);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научить различать птиц по внешнему виду, опираясь на отличительные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особенности;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развивать слуховое внимание, формировать способность к диалогической речи, формировать умение отвечать на вопросы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воспитателя;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упражнять в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звукоподражании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птиц;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воспитывать бережное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и заботливое отношение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к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птицам;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способствовать развитию творческих способностей детей: познакомить с нетрадиционными способами рисования пальчиком и ладошкой;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привлечь детей и родителей к  оказанию помощи птицам в трудных зимних условиях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88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Приёмы: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Чтение воспитателем  стихов, сказок, рассказов;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Заучивание стихотворений с детьми;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Беседы с элементами диалога, обобщающие рассказы воспитателя;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Наблюдения;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Рассматривание  книжных  иллюстраций, плакатов, сюжетных картинок;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Демонстрация мультфильма  «Воробьишка – хвастунишка»;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Проведение  пальчиковых, дидактических  и подвижных игр;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- Прослушивание  в аудиозаписи  «Голоса птиц»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7772400" cy="4788247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постановка целей  и задач, 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определение актуальности и значимости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проекта;</a:t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изучение  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методической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 литературы  по  теме  проекта 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;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подбор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 наглядно-дидактического  материала;</a:t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подбор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 художественной  литературы;</a:t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оформление  уголка  по  теме  проекта  в  группе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;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Подбор  Информации  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для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 родителей   и проведение  беседы  с ними   на  тему  проекта  «Покормим  </a:t>
            </a:r>
            <a:r>
              <a:rPr lang="ru-RU" sz="1800" dirty="0">
                <a:solidFill>
                  <a:srgbClr val="002060"/>
                </a:solidFill>
                <a:latin typeface="Monotype Corsiva" pitchFamily="66" charset="0"/>
              </a:rPr>
              <a:t>птиц </a:t>
            </a: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 зимой»  и  оказании  помощи  в  приобретении  корма</a:t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Monotype Corsiva" pitchFamily="66" charset="0"/>
              </a:rPr>
              <a:t>разработка   плана   реализации   проекта.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4664"/>
            <a:ext cx="7772400" cy="1224136"/>
          </a:xfrm>
        </p:spPr>
        <p:txBody>
          <a:bodyPr/>
          <a:lstStyle/>
          <a:p>
            <a:pPr algn="ctr"/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ЭТАПЫ  РЕАЛИЗАЦИИ    ПРОЕКТА 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Monotype Corsiva" pitchFamily="66" charset="0"/>
              </a:rPr>
              <a:t>I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этап - Подготовительный 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5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Monotype Corsiva" pitchFamily="66" charset="0"/>
              </a:rPr>
              <a:t>II 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этап - основной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Monotype Corsiva" pitchFamily="66" charset="0"/>
              </a:rPr>
              <a:t>«Познавательное развитие» 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1. Показ презентации на тему «Кто такие птицы»,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2. Рассматривание сюжетной картины «Птицы».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3. Беседы на тему: «Как живут наши пернатые друзья зимой», «Что едят птички».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4. Рассматривание альбома «Птицы» и иллюстраций в книгах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5. Прослушивание аудиозаписи «Голоса птиц»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endParaRPr lang="ru-RU" b="1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692</Words>
  <Application>Microsoft Office PowerPoint</Application>
  <PresentationFormat>Экран (4:3)</PresentationFormat>
  <Paragraphs>93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1_Тема Office</vt:lpstr>
      <vt:lpstr>Слайд 1</vt:lpstr>
      <vt:lpstr>    </vt:lpstr>
      <vt:lpstr>Актуальность</vt:lpstr>
      <vt:lpstr>Объект исследования:  зимующие птицы, которые прилетают на кормушку</vt:lpstr>
      <vt:lpstr>Цель проекта:  </vt:lpstr>
      <vt:lpstr>Задачи проекта:</vt:lpstr>
      <vt:lpstr>                        Приёмы:  - Чтение воспитателем  стихов, сказок, рассказов;  - Заучивание стихотворений с детьми;  - Беседы с элементами диалога, обобщающие рассказы воспитателя;  - Наблюдения;  - Рассматривание  книжных  иллюстраций, плакатов, сюжетных картинок;  - Демонстрация мультфильма  «Воробьишка – хвастунишка»;  - Проведение  пальчиковых, дидактических  и подвижных игр;  - Прослушивание  в аудиозаписи  «Голоса птиц»               </vt:lpstr>
      <vt:lpstr> постановка целей  и задач, определение актуальности и значимости проекта;  изучение  методической  литературы  по  теме  проекта ;  подбор  наглядно-дидактического  материала;  подбор  художественной  литературы;  оформление  уголка  по  теме  проекта  в  группе;  Подбор  Информации  для  родителей   и проведение  беседы  с ними   на  тему  проекта  «Покормим  птиц  зимой»  и  оказании  помощи  в  приобретении  корма  разработка   плана   реализации   проекта.   </vt:lpstr>
      <vt:lpstr>II этап - основной</vt:lpstr>
      <vt:lpstr>Слайд 10</vt:lpstr>
      <vt:lpstr>«Речевое развитие»</vt:lpstr>
      <vt:lpstr> «Художественно-эстетическое развитие»  Рисование  пальчиком Тема: «Веточка рябины для снегиря»  </vt:lpstr>
      <vt:lpstr>Слайд 13</vt:lpstr>
      <vt:lpstr>«Художественно-эстетическое развитие»  Рисование ладошками Тема: «Птички: снегири и синички» </vt:lpstr>
      <vt:lpstr>Слайд 15</vt:lpstr>
      <vt:lpstr>Лепка.   Тема : «Зернышки для птиц». </vt:lpstr>
      <vt:lpstr>Лепка (пластилинография)  Тема: «Ягодки рябины для снегиря»</vt:lpstr>
      <vt:lpstr>Конструктивная деятельность Тема: «Кормушка для птиц» </vt:lpstr>
      <vt:lpstr>Дидактические игры</vt:lpstr>
      <vt:lpstr>Слайд 20</vt:lpstr>
      <vt:lpstr>Пальчиковая гимнастика</vt:lpstr>
      <vt:lpstr>Подвижные игры</vt:lpstr>
      <vt:lpstr>Опытно-экспериментальная деятельность. Дидактическая игра «Что в мешочке?» </vt:lpstr>
      <vt:lpstr> Ежедневное наблюдение  из окна «Птицы на нашей кормушке зимой»</vt:lpstr>
      <vt:lpstr>Работа с родителями: принесли корм для птиц; подкармливают птиц вместе с детьми</vt:lpstr>
      <vt:lpstr>III ЭТАП - ЗАКЛЮЧИТЕЛЬНЫЙ</vt:lpstr>
      <vt:lpstr>ИТОГ  ПРОЕКТА Планируемый результат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W8118</cp:lastModifiedBy>
  <cp:revision>139</cp:revision>
  <dcterms:created xsi:type="dcterms:W3CDTF">2014-07-06T18:18:01Z</dcterms:created>
  <dcterms:modified xsi:type="dcterms:W3CDTF">2021-02-17T17:55:11Z</dcterms:modified>
</cp:coreProperties>
</file>